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1" autoAdjust="0"/>
    <p:restoredTop sz="96433" autoAdjust="0"/>
  </p:normalViewPr>
  <p:slideViewPr>
    <p:cSldViewPr snapToGrid="0">
      <p:cViewPr>
        <p:scale>
          <a:sx n="200" d="100"/>
          <a:sy n="200" d="100"/>
        </p:scale>
        <p:origin x="-528" y="-4037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292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VISORS AE ." userId="5727086d-bc0b-4e0c-a691-56861418d68f" providerId="ADAL" clId="{AFE993AA-3F6F-45DA-9B84-FE97C0B5DA80}"/>
    <pc:docChg chg="modSld">
      <pc:chgData name="NOVISORS AE ." userId="5727086d-bc0b-4e0c-a691-56861418d68f" providerId="ADAL" clId="{AFE993AA-3F6F-45DA-9B84-FE97C0B5DA80}" dt="2023-06-28T11:08:26.415" v="1" actId="6549"/>
      <pc:docMkLst>
        <pc:docMk/>
      </pc:docMkLst>
      <pc:sldChg chg="modSp mod">
        <pc:chgData name="NOVISORS AE ." userId="5727086d-bc0b-4e0c-a691-56861418d68f" providerId="ADAL" clId="{AFE993AA-3F6F-45DA-9B84-FE97C0B5DA80}" dt="2023-06-28T11:08:26.415" v="1" actId="6549"/>
        <pc:sldMkLst>
          <pc:docMk/>
          <pc:sldMk cId="3175485854" sldId="256"/>
        </pc:sldMkLst>
        <pc:spChg chg="mod">
          <ac:chgData name="NOVISORS AE ." userId="5727086d-bc0b-4e0c-a691-56861418d68f" providerId="ADAL" clId="{AFE993AA-3F6F-45DA-9B84-FE97C0B5DA80}" dt="2023-06-28T11:08:26.415" v="1" actId="6549"/>
          <ac:spMkLst>
            <pc:docMk/>
            <pc:sldMk cId="3175485854" sldId="256"/>
            <ac:spMk id="8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45DF41-978A-48CB-95B4-77C8D3D0CF98}" type="datetimeFigureOut">
              <a:rPr lang="el-GR" smtClean="0"/>
              <a:pPr/>
              <a:t>28/6/2023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6D2F71-38A7-424B-BAA6-52D44D05A08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2000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277A1C-94B4-4A5C-A0DB-03B88422A1E8}" type="datetimeFigureOut">
              <a:rPr lang="el-GR" smtClean="0"/>
              <a:pPr/>
              <a:t>28/6/2023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7971DB-2051-4FA0-B980-8491633306A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08197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2271713" y="1143000"/>
            <a:ext cx="2314575" cy="30861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7971DB-2051-4FA0-B980-8491633306A8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2828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28/6/2023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0650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28/6/2023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9951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28/6/2023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8042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28/6/2023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1013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28/6/2023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2862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28/6/2023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93974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28/6/2023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24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28/6/2023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6280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28/6/2023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9825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28/6/2023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2981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28/6/2023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14309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05B-FB68-4E62-BA78-87741B3E7F1C}" type="datetimeFigureOut">
              <a:rPr lang="el-GR" smtClean="0"/>
              <a:pPr/>
              <a:t>28/6/2023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1173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6905B-FB68-4E62-BA78-87741B3E7F1C}" type="datetimeFigureOut">
              <a:rPr lang="el-GR" smtClean="0"/>
              <a:pPr/>
              <a:t>28/6/2023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96C19-F4D6-4451-8279-04CE1E0C6E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0932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60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Εικόνα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396" y="6419878"/>
            <a:ext cx="3648019" cy="918307"/>
          </a:xfrm>
          <a:prstGeom prst="rect">
            <a:avLst/>
          </a:prstGeom>
        </p:spPr>
      </p:pic>
      <p:sp>
        <p:nvSpPr>
          <p:cNvPr id="7" name="4 - TextBox"/>
          <p:cNvSpPr txBox="1"/>
          <p:nvPr/>
        </p:nvSpPr>
        <p:spPr>
          <a:xfrm>
            <a:off x="1248523" y="2390793"/>
            <a:ext cx="4543425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 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ΖΑΜΠΟΥΛΗΣ ΝΕΣΤΩΡ ΖΑΜΠΟΥΛΗ ΧΡΙΣΤΙΝΑ ΟΕ 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που εδρεύει στην Περιφέρεια Κεντρικής Μακεδονίας, εντάχθηκε στη Δράση «Ίδρυση νέων και</a:t>
            </a:r>
            <a:r>
              <a:rPr lang="en-US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εκσυγχρονισμός υφιστάμενων πολύ μικρών, μικρών και μεσαίων επιχειρήσεων</a:t>
            </a:r>
            <a:r>
              <a:rPr lang="en-US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μεταποίησης και τουρισμού», του Επιχειρησιακού Προγράμματος «Κεντρική Μακεδονία» 2014-2020.</a:t>
            </a:r>
          </a:p>
          <a:p>
            <a:pPr algn="just"/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</a:p>
          <a:p>
            <a:pPr algn="just"/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έχει ως στόχο την ενίσχυση των μικρομεσαίων επιχειρήσεων για την υλοποίηση επενδυτικών σχεδίων προκειμένου να αυξηθεί η ανταγωνιστικότητα και κατ’ επέκταση να βελτιωθεί η θέση τους στην εγχώρια και διεθνή αγορά.  </a:t>
            </a:r>
          </a:p>
          <a:p>
            <a:pPr algn="just"/>
            <a:endParaRPr lang="el-GR" sz="675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103.600 €, εκ των οποίων η Δημόσια Δαπάνη ανέρχεται </a:t>
            </a:r>
            <a:r>
              <a:rPr lang="el-GR" sz="675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σε 46.620 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και συγχρηματοδοτείται από την Ελλάδα και το Ευρωπαϊκό Ταμείο Περιφερειακής Ανάπτυξης (ΕΤΠΑ) της Ευρωπαϊκής Ένωσης (ΕΕ) στο πλαίσιο του Επιχειρησιακού Προγράμματος «Κεντρική Μακεδονία» 2014-2020.</a:t>
            </a:r>
          </a:p>
        </p:txBody>
      </p:sp>
      <p:sp>
        <p:nvSpPr>
          <p:cNvPr id="8" name="5 - TextBox"/>
          <p:cNvSpPr txBox="1"/>
          <p:nvPr/>
        </p:nvSpPr>
        <p:spPr>
          <a:xfrm>
            <a:off x="1248523" y="3958140"/>
            <a:ext cx="4543425" cy="18582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75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υλοποιήθηκε, περιλαμβάνει επενδύσεις στις παρακάτω κατηγορίες:</a:t>
            </a:r>
          </a:p>
          <a:p>
            <a:endParaRPr lang="el-GR" sz="675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el-GR" sz="675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 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Εξοπλισμός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Λογισμικά</a:t>
            </a:r>
          </a:p>
          <a:p>
            <a:endParaRPr lang="el-GR" sz="675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l-GR" sz="675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endParaRPr lang="el-GR" sz="675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el-GR" sz="675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ελτίωση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της ανταγωνιστικότητας της 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el-GR" sz="675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ύξηση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της κερδοφορίας της 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</a:t>
            </a:r>
            <a:r>
              <a:rPr lang="el-GR" sz="675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νίσχυση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της εξωστρέφειας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</a:t>
            </a:r>
            <a:r>
              <a:rPr lang="el-GR" sz="675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πέκταση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της αγοράς με τη προσθήκη νέων προϊόντων &amp; υπηρεσιών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</a:t>
            </a:r>
            <a:r>
              <a:rPr lang="el-GR" sz="675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ξασφάλιση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υψηλότερης ποιότητας προϊόντα &amp; υπηρεσίες 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el-GR" sz="675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ύξηση</a:t>
            </a: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της παραγωγικότητας  &amp; βελτίωση λειτουργικών διαδικασιών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el-GR" sz="675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endParaRPr lang="en-US" sz="675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675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:a16="http://schemas.microsoft.com/office/drawing/2014/main" id="{383C5E75-4DEB-4094-9D78-3A2B35E2E81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305" y="424268"/>
            <a:ext cx="2665476" cy="528066"/>
          </a:xfrm>
          <a:prstGeom prst="rect">
            <a:avLst/>
          </a:prstGeom>
        </p:spPr>
      </p:pic>
      <p:pic>
        <p:nvPicPr>
          <p:cNvPr id="9" name="Picture 2" descr="Προεπισκόπηση εικόνας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627" y="1379775"/>
            <a:ext cx="1342127" cy="914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Ορθογώνιο 10"/>
          <p:cNvSpPr/>
          <p:nvPr/>
        </p:nvSpPr>
        <p:spPr>
          <a:xfrm>
            <a:off x="2192184" y="1421649"/>
            <a:ext cx="35799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I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ΔΡΥΣΗ ΚΑΙ ΕΚΣΥΓΧΡΟΝΙΣΜΟΣ ΜΙΚΡΩΝ, ΠΟΛΥ ΜΙΚΡΩΝ ΚΑΙ ΜΕΣΑΙΩΝ ΕΠΙΧΕΙΡΗΣΕΩΝ ΜΕΤΑΠΟΙΗΣΗΣ ΚΑΙ ΤΟΥΡΙΣΜΟΥ</a:t>
            </a:r>
            <a:endParaRPr lang="el-GR" sz="1200" dirty="0"/>
          </a:p>
        </p:txBody>
      </p:sp>
    </p:spTree>
    <p:extLst>
      <p:ext uri="{BB962C8B-B14F-4D97-AF65-F5344CB8AC3E}">
        <p14:creationId xmlns:p14="http://schemas.microsoft.com/office/powerpoint/2010/main" val="317548585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245</TotalTime>
  <Words>224</Words>
  <Application>Microsoft Office PowerPoint</Application>
  <PresentationFormat>Προβολή στην οθόνη (4:3)</PresentationFormat>
  <Paragraphs>21</Paragraphs>
  <Slides>1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Wingdings</vt:lpstr>
      <vt:lpstr>Θέμα του Office</vt:lpstr>
      <vt:lpstr>Παρουσίαση του PowerPoint</vt:lpstr>
    </vt:vector>
  </TitlesOfParts>
  <Company>KEPA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ΤΣΕΛΕΚΙΔΟΥ ΚΑΛΛΙΣ</dc:creator>
  <cp:lastModifiedBy>NOVISORS AE .</cp:lastModifiedBy>
  <cp:revision>23</cp:revision>
  <dcterms:created xsi:type="dcterms:W3CDTF">2019-10-24T12:02:18Z</dcterms:created>
  <dcterms:modified xsi:type="dcterms:W3CDTF">2023-06-28T11:08:29Z</dcterms:modified>
</cp:coreProperties>
</file>